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79" r:id="rId7"/>
    <p:sldId id="272" r:id="rId8"/>
    <p:sldId id="274" r:id="rId9"/>
    <p:sldId id="287" r:id="rId10"/>
    <p:sldId id="275" r:id="rId11"/>
    <p:sldId id="276" r:id="rId12"/>
    <p:sldId id="277" r:id="rId13"/>
    <p:sldId id="278" r:id="rId14"/>
    <p:sldId id="280" r:id="rId15"/>
    <p:sldId id="282" r:id="rId16"/>
    <p:sldId id="289" r:id="rId17"/>
    <p:sldId id="283" r:id="rId18"/>
    <p:sldId id="284" r:id="rId19"/>
    <p:sldId id="285" r:id="rId20"/>
    <p:sldId id="286" r:id="rId21"/>
    <p:sldId id="290" r:id="rId22"/>
    <p:sldId id="291" r:id="rId23"/>
    <p:sldId id="295" r:id="rId24"/>
    <p:sldId id="292" r:id="rId25"/>
    <p:sldId id="293" r:id="rId26"/>
    <p:sldId id="294" r:id="rId2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06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7F6C80-1316-4F9F-8B99-7A084C051A5D}" type="datetime1">
              <a:rPr lang="nl-NL" smtClean="0"/>
              <a:t>24-5-2018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F7AA83-DE31-4E93-AB07-EF7FB05F667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46FE-2AA8-4146-84F6-0EA6037A00E3}" type="datetime1">
              <a:rPr lang="nl-NL" smtClean="0"/>
              <a:pPr/>
              <a:t>24-5-2018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5E2820-AFE1-45FA-949E-17BDB534E1D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nl-NL" noProof="0" smtClean="0"/>
              <a:t>12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6332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nl-NL" noProof="0" smtClean="0"/>
              <a:t>19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1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nl-NL" noProof="0" smtClean="0"/>
              <a:t>23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0627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dirty="0"/>
              <a:t>Klik om de subtitelstijl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1A1C8-E8C2-4286-98A7-13FAB88F79CC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4D76F-CC45-42A4-AF35-AE779C10AEE6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53604-EB8B-4AA9-8622-0D26DE7E3CC9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E45FF-2857-406F-A6CA-B2D87018275E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8D715-40FA-488E-B9A8-A6A8C30F2A45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5A3C0-A9D4-4C59-84C1-32BE41DA5D96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70C140-9EEE-4DDF-BBEE-544B13F0343A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1AADAF-4DC0-41A1-812D-9840A1EF82D6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0138F-E8C9-46BB-85B7-7272E163FCAA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6B3E5-882E-49D8-90BD-561DD5717D27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jdelijke aanduiding voor afbeelding 2" title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dirty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B53D0-BB8B-4C61-A26D-BA8ABAE69C94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172A8EB-F817-4010-B031-72D33DF248C7}" type="datetime1">
              <a:rPr lang="nl-NL" noProof="0" smtClean="0"/>
              <a:t>24-5-2018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</a:defRPr>
            </a:lvl1pPr>
          </a:lstStyle>
          <a:p>
            <a:pPr rtl="0"/>
            <a:fld id="{8FDBFFB2-86D9-4B8F-A59A-553A60B94BBE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1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11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gif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gif"/><Relationship Id="rId5" Type="http://schemas.openxmlformats.org/officeDocument/2006/relationships/image" Target="../media/image11.png"/><Relationship Id="rId4" Type="http://schemas.openxmlformats.org/officeDocument/2006/relationships/image" Target="../media/image8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1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697765" cy="2793906"/>
          </a:xfrm>
        </p:spPr>
        <p:txBody>
          <a:bodyPr rtlCol="0">
            <a:normAutofit/>
          </a:bodyPr>
          <a:lstStyle/>
          <a:p>
            <a:pPr rtl="0"/>
            <a:r>
              <a:rPr lang="nl-NL" sz="5400" dirty="0"/>
              <a:t>Foundation Jana De Koker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200" dirty="0"/>
              <a:t>Voor een lach van een kind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A3A1CF-300A-4A57-BE56-759E261E713C}"/>
              </a:ext>
            </a:extLst>
          </p:cNvPr>
          <p:cNvSpPr/>
          <p:nvPr/>
        </p:nvSpPr>
        <p:spPr>
          <a:xfrm>
            <a:off x="1065213" y="3587770"/>
            <a:ext cx="2946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/>
              <a:t>Onze activiteiten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D6484-C5C8-47EF-BCE3-4F554BB6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Sint en Zwarte Piet komen langs!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0A4FDA-6938-4E13-943B-90B05A4C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2" y="304800"/>
            <a:ext cx="1490647" cy="17350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D9F54F0-F8E6-47B5-A13E-30EAA3BCA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8" y="2222072"/>
            <a:ext cx="3218472" cy="24138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B622BA-140F-4478-8472-AD02AAECA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99" y="1666555"/>
            <a:ext cx="3613253" cy="24138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CE79FD-9EFE-439A-A61B-79FEBEABC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06" y="2220359"/>
            <a:ext cx="2443702" cy="24437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8606E1A-4ABC-46DA-AE6D-B185CC32F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10" y="4241748"/>
            <a:ext cx="2418606" cy="181395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F10EFA0-49D6-409A-A428-6405BBFD25A3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D0D8626-6903-4009-B122-3CE3FBC87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99D6C-64C8-49B8-8C1D-66341220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Kerstcadeautjes à </a:t>
            </a:r>
            <a:r>
              <a:rPr lang="nl-BE" dirty="0" err="1"/>
              <a:t>volonté</a:t>
            </a:r>
            <a:r>
              <a:rPr lang="nl-BE" dirty="0"/>
              <a:t>!</a:t>
            </a:r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E1FDEA2A-EC91-4842-A9A8-15F7626AE5AF}"/>
              </a:ext>
            </a:extLst>
          </p:cNvPr>
          <p:cNvSpPr/>
          <p:nvPr/>
        </p:nvSpPr>
        <p:spPr>
          <a:xfrm flipH="1">
            <a:off x="140262" y="3193367"/>
            <a:ext cx="2067951" cy="14079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Zou de kerstman ook langskomen in de ziekenhuizen?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57E720-7D9F-4DCB-8AFA-1E1D37E7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" y="701919"/>
            <a:ext cx="2233332" cy="12004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ECEA9D-C3F8-48AE-B8E8-4F67479D5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81" y="2090811"/>
            <a:ext cx="3568504" cy="26763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891E0AD-BF42-46AE-B307-F34C98F5D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26" y="2090811"/>
            <a:ext cx="2266950" cy="30226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F21D03-6299-4A3B-A4E3-CF368A425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18" y="2090811"/>
            <a:ext cx="3637419" cy="272806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9964D4D-25DB-41BE-8F86-FB565615E20B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5C539F-1B8E-4C98-91E9-1E61613A4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B3CCA-4CB1-4F69-BDFC-AE4BCCA2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622" y="878574"/>
            <a:ext cx="6858000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BE" sz="3400" dirty="0"/>
              <a:t>Tuut </a:t>
            </a:r>
            <a:r>
              <a:rPr lang="nl-BE" sz="3400" dirty="0" err="1"/>
              <a:t>tuut</a:t>
            </a:r>
            <a:r>
              <a:rPr lang="nl-BE" sz="3400" dirty="0"/>
              <a:t>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FDC27C-E1D9-4933-9A3E-E76C8B2C0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0" y="591047"/>
            <a:ext cx="876300" cy="9810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A6C6F7-EBD1-49A3-96AC-CCE9158D0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96" y="1974090"/>
            <a:ext cx="5004179" cy="33465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2C0F7D7-8E9E-497C-A1D3-96B499558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" b="18670"/>
          <a:stretch/>
        </p:blipFill>
        <p:spPr>
          <a:xfrm>
            <a:off x="9571584" y="1974090"/>
            <a:ext cx="2257198" cy="3346545"/>
          </a:xfrm>
          <a:prstGeom prst="rect">
            <a:avLst/>
          </a:prstGeom>
        </p:spPr>
      </p:pic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70052DA6-BD31-43D1-BE03-6DA1DE502717}"/>
              </a:ext>
            </a:extLst>
          </p:cNvPr>
          <p:cNvSpPr/>
          <p:nvPr/>
        </p:nvSpPr>
        <p:spPr>
          <a:xfrm>
            <a:off x="49237" y="3094892"/>
            <a:ext cx="2153622" cy="153354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Dit is zo veel leuker dan in een gewoon bedje naar het operatiekwartier gaan!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7E4C6AA-579D-4488-A18A-735A5E4DA0A0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4E6E6-7D40-4D51-9CE2-6B278EA4C5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30F09DA-7B2D-4AE4-8D7F-15B951B92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566410"/>
            <a:ext cx="952500" cy="647700"/>
          </a:xfr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37BB326-C25E-4988-A9EA-53132C373E22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85DCC3-0993-4FD7-9139-333E407C7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60A32D4-28A5-4D69-907C-236FEBBE4D91}"/>
              </a:ext>
            </a:extLst>
          </p:cNvPr>
          <p:cNvSpPr txBox="1"/>
          <p:nvPr/>
        </p:nvSpPr>
        <p:spPr>
          <a:xfrm>
            <a:off x="2293034" y="787791"/>
            <a:ext cx="654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400" dirty="0" err="1"/>
              <a:t>Vroem</a:t>
            </a:r>
            <a:r>
              <a:rPr lang="nl-BE" sz="3400" dirty="0"/>
              <a:t> </a:t>
            </a:r>
            <a:r>
              <a:rPr lang="nl-BE" sz="3400" dirty="0" err="1"/>
              <a:t>vroem</a:t>
            </a:r>
            <a:r>
              <a:rPr lang="nl-BE" sz="3400" dirty="0"/>
              <a:t>!</a:t>
            </a:r>
          </a:p>
        </p:txBody>
      </p:sp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52B7C389-ADAA-46DC-BFAF-AB49716C7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1624725"/>
            <a:ext cx="4913033" cy="36847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F02264-AD6B-4B25-9A19-CB94DF677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01" y="1944466"/>
            <a:ext cx="2600695" cy="19505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4BEE0A-A454-4C2D-8463-2EF875360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3" y="4164037"/>
            <a:ext cx="2611596" cy="17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6D40-9009-40A9-8D43-014007B9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Wachten, wachten, wachten…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CF8244-CAF2-4414-AB16-517C1DD39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" y="27570"/>
            <a:ext cx="1316156" cy="1754875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2D1C9C6-3EE5-4471-B308-29A1C0248E79}"/>
              </a:ext>
            </a:extLst>
          </p:cNvPr>
          <p:cNvSpPr/>
          <p:nvPr/>
        </p:nvSpPr>
        <p:spPr>
          <a:xfrm>
            <a:off x="548186" y="3462258"/>
            <a:ext cx="2033516" cy="12004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/>
              <a:t>Wow, wat hangt daar aan de muur?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EA5D9FD-0204-4CBC-AEE6-4240728BE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83" y="2024932"/>
            <a:ext cx="3832865" cy="287464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43DC6D1-119F-45F2-8803-E43FC1038E58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55E96-746C-4042-80D3-4861AAD4A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E23F0B6-9D5E-46B6-8DD9-5EAE4112A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84" y="2024933"/>
            <a:ext cx="3832866" cy="28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AF78C-23D7-48A7-9476-85ADED31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153" y="112594"/>
            <a:ext cx="6400801" cy="1243012"/>
          </a:xfrm>
        </p:spPr>
        <p:txBody>
          <a:bodyPr>
            <a:normAutofit/>
          </a:bodyPr>
          <a:lstStyle/>
          <a:p>
            <a:r>
              <a:rPr lang="nl-BE" sz="3400" dirty="0" err="1"/>
              <a:t>Minions</a:t>
            </a:r>
            <a:endParaRPr lang="nl-BE" sz="3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8825B8-CF74-4553-B3EF-DF7098C56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" y="259307"/>
            <a:ext cx="1592097" cy="159209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A29FBE-FCAB-4BBF-9204-4FE9678DC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1" y="2186947"/>
            <a:ext cx="2899296" cy="21744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B1B96D-864C-4D7E-8256-3608F2663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6" y="2186947"/>
            <a:ext cx="2899296" cy="217447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7E63150-B368-4C62-9F8D-C21F6BCD4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8" y="2937574"/>
            <a:ext cx="3624120" cy="217447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AB7032A-FA79-4AB7-B44B-E8F821288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4" y="891935"/>
            <a:ext cx="1390987" cy="175868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06C7192-38E6-47AA-9150-890E198DD8F6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972E0E-F30B-4648-8E67-7E4F6D4FB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FEB72-45C6-4446-B94E-3CBF970E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Prinsessen op bezoek!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1B98A5-5759-4C78-8627-15E94BA1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8" y="407869"/>
            <a:ext cx="1132977" cy="120041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543D32C-6F45-453B-A24D-5C3A17904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72" y="1910686"/>
            <a:ext cx="3402843" cy="25521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32DD3E-9579-4A30-8F1D-EB4BFCBCD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1" y="1910686"/>
            <a:ext cx="3666699" cy="27500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9570C4-5EA1-4886-9505-B1A6F11F2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41" y="1608285"/>
            <a:ext cx="2391344" cy="4251278"/>
          </a:xfrm>
          <a:prstGeom prst="rect">
            <a:avLst/>
          </a:prstGeom>
        </p:spPr>
      </p:pic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C6A68CD3-E1DC-4776-ABCC-C2255A74AB1D}"/>
              </a:ext>
            </a:extLst>
          </p:cNvPr>
          <p:cNvSpPr/>
          <p:nvPr/>
        </p:nvSpPr>
        <p:spPr>
          <a:xfrm flipH="1">
            <a:off x="-1" y="3534842"/>
            <a:ext cx="1976033" cy="12004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Oh, een echte prinses die bij mij op bezoek komt!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A7F15B-AD4C-4CF6-A46C-176F5A43C886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52AF86-32A0-425E-9F1B-D48160855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B57-00DC-43BF-8665-ABF732E2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Piet Ballon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824858-1156-43BA-8D44-6121011BD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304800"/>
            <a:ext cx="1143000" cy="1609725"/>
          </a:xfr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169E5A4-C2B3-46CE-845A-346B0BEADD23}"/>
              </a:ext>
            </a:extLst>
          </p:cNvPr>
          <p:cNvSpPr/>
          <p:nvPr/>
        </p:nvSpPr>
        <p:spPr>
          <a:xfrm>
            <a:off x="191069" y="3429000"/>
            <a:ext cx="1563119" cy="118394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Ik wil een koptelefoon</a:t>
            </a:r>
            <a:r>
              <a:rPr lang="nl-BE" dirty="0"/>
              <a:t>!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EA5AC7A4-9680-4EB9-A5F1-B76DC9824556}"/>
              </a:ext>
            </a:extLst>
          </p:cNvPr>
          <p:cNvSpPr/>
          <p:nvPr/>
        </p:nvSpPr>
        <p:spPr>
          <a:xfrm>
            <a:off x="1744189" y="4067033"/>
            <a:ext cx="1299262" cy="75062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50" dirty="0"/>
              <a:t>En ik zo’n leuke bijenrugzak!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2EA4A41-2D88-4352-8EB6-CBF51325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07" y="1890215"/>
            <a:ext cx="4103427" cy="30775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AFFE02-E584-4894-A9BF-56C32AAB3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90" y="1917510"/>
            <a:ext cx="4103427" cy="307757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FE5F889-44DF-4BB3-9396-BDAA8AF1B205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160063-EA88-4844-8C53-F4EAD343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D8685-DDA6-421C-AE58-BF9FDA24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Dolle pret met de kickertafel!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A79E47C-6958-45B5-88B3-A61B0FF9D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366539"/>
            <a:ext cx="1364565" cy="1364565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097C2D3-0BE1-4064-A0E4-C50984940C3B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946741-D5E2-4C0F-B3F8-229574863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D6D9749B-4F7A-440D-AD72-E58DB0591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4" y="2142424"/>
            <a:ext cx="3700218" cy="2775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C0EE0D-F53C-4D5B-8D21-8B09F7EFE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4" r="693"/>
          <a:stretch/>
        </p:blipFill>
        <p:spPr>
          <a:xfrm>
            <a:off x="6894801" y="2147470"/>
            <a:ext cx="4686012" cy="27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CC187-E22E-4127-89F3-8F1A1523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66" y="0"/>
            <a:ext cx="5795889" cy="1333254"/>
          </a:xfrm>
        </p:spPr>
        <p:txBody>
          <a:bodyPr>
            <a:normAutofit/>
          </a:bodyPr>
          <a:lstStyle/>
          <a:p>
            <a:r>
              <a:rPr lang="nl-BE" sz="3400" dirty="0" err="1"/>
              <a:t>Airhockeytafel</a:t>
            </a:r>
            <a:r>
              <a:rPr lang="nl-BE" sz="34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5358E5-8E0B-413F-87B0-749204E2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0" y="550373"/>
            <a:ext cx="773211" cy="7596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DB9FC3-DDBC-4120-8470-8B868E18B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15" y="1638445"/>
            <a:ext cx="2832919" cy="37772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0FC89CE-517B-4884-B5D8-51A7D985792F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7C001D-ED6D-4550-93AA-2857E8AC0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Een vieruurtje voor iedereen!</a:t>
            </a:r>
          </a:p>
        </p:txBody>
      </p:sp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2FE51E7A-1DB0-4D65-AC3F-426341D0AF7E}"/>
              </a:ext>
            </a:extLst>
          </p:cNvPr>
          <p:cNvSpPr/>
          <p:nvPr/>
        </p:nvSpPr>
        <p:spPr>
          <a:xfrm>
            <a:off x="379414" y="3325864"/>
            <a:ext cx="2152772" cy="120041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  Ik heb eigenlijk wel zin in een koekje net zoals thuis!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996A63-64BD-4F01-A17E-6991C4743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4" y="1781175"/>
            <a:ext cx="2651880" cy="353583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55DC2-E2A2-4C22-B595-F9846CDFD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74" y="2435853"/>
            <a:ext cx="2787236" cy="20904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B376635-32D4-4A8A-9B42-019641B4F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69" y="1784879"/>
            <a:ext cx="2649102" cy="353213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71DD603-6436-45A4-A764-8A1A99DDA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" y="373136"/>
            <a:ext cx="1294641" cy="12700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7FFA8D-1441-4140-A688-4E98D6007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4443A2E-25F2-45F2-B097-24D860FC0313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08D5-DAC4-4DBA-B712-8F22B5F0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Multimedia op de kinderafdeling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99966BE-99BE-4F9E-91C5-D67CB22F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7" y="188155"/>
            <a:ext cx="1524000" cy="11430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C88EE3-D817-4EFC-A9EF-44C9261E7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93" y="1766826"/>
            <a:ext cx="3033347" cy="404446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E473C0F-C3EB-42DC-B3ED-4548D0302653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20AE8A-5F9B-4DC2-BFD6-CADC9C62A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63C17D-0877-491C-A73A-1726CEF55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53" y="1766826"/>
            <a:ext cx="2621846" cy="34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2968D9-2524-482A-9C2A-E901CFCA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91" y="749290"/>
            <a:ext cx="7329682" cy="97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BE" sz="3400" dirty="0"/>
              <a:t>Buitenspeelgoed voor de appeltuin!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6531951-0A0A-4934-B24B-64D36F040F51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C2E2B2-524E-43A6-89E6-0C4155D7F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1EBA4A-B2F1-42BB-A839-E6CEB272D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9" y="1944659"/>
            <a:ext cx="4788353" cy="31922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9BBBC12-8C81-4820-B7DC-692E169B2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10" y="2342408"/>
            <a:ext cx="2897579" cy="21731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ADFCE22-4DBE-4129-A432-387E02A01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3" y="320073"/>
            <a:ext cx="1401033" cy="1401033"/>
          </a:xfrm>
          <a:prstGeom prst="rect">
            <a:avLst/>
          </a:prstGeom>
        </p:spPr>
      </p:pic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80374577-EB3C-4198-B370-4D624F4BAFF9}"/>
              </a:ext>
            </a:extLst>
          </p:cNvPr>
          <p:cNvSpPr/>
          <p:nvPr/>
        </p:nvSpPr>
        <p:spPr>
          <a:xfrm>
            <a:off x="0" y="3114558"/>
            <a:ext cx="2227829" cy="140103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WOW! </a:t>
            </a:r>
            <a:r>
              <a:rPr lang="nl-BE" sz="1200" dirty="0"/>
              <a:t>Buiten staat er nu ook speelgoed voor wanneer het zonnetje schijnt!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7122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22353-EE92-4DD2-9199-7F14B715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Snoezelmateriaal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F78721-C1AA-4592-9D79-8DE95A5B4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" y="323451"/>
            <a:ext cx="1062148" cy="1200416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E7CEFA6-8C38-4D85-B7FC-45B962359EC5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71999C-3E43-4F33-A8A7-787718558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0725A5-217D-47EB-B59E-30E802158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34" y="2216806"/>
            <a:ext cx="3854547" cy="28909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DE6825-260E-4147-A9A5-5C1EE7177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96" y="2216807"/>
            <a:ext cx="3854545" cy="28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89EA0-57CE-4BBC-9407-83E741CC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 kindvriendelijk interieur!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F452BD-BB62-4CB8-A9DA-E52BC16EF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06" y="1600199"/>
            <a:ext cx="3086100" cy="411480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818375F-C5A3-44BC-9AEA-867EB5A02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730326"/>
            <a:ext cx="2548011" cy="339734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0B6A8C0C-D335-4768-A8A9-7C220B386BA8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413F47-D7B0-475D-BF95-A2B6E1AF8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C3A51E-6EAF-4CC4-A9C3-C39A0306D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5" y="43190"/>
            <a:ext cx="1597027" cy="1548632"/>
          </a:xfrm>
          <a:prstGeom prst="rect">
            <a:avLst/>
          </a:prstGeom>
        </p:spPr>
      </p:pic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2D225C53-FDC3-41C9-904F-A710F8B9C424}"/>
              </a:ext>
            </a:extLst>
          </p:cNvPr>
          <p:cNvSpPr/>
          <p:nvPr/>
        </p:nvSpPr>
        <p:spPr>
          <a:xfrm>
            <a:off x="188735" y="3587262"/>
            <a:ext cx="1666531" cy="105507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Heb je de nieuwe tafels en stoelen al gezien in de speelruimte?</a:t>
            </a:r>
          </a:p>
        </p:txBody>
      </p:sp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9EF50FDD-F379-4D3B-84CA-E78EB76A19A6}"/>
              </a:ext>
            </a:extLst>
          </p:cNvPr>
          <p:cNvSpPr/>
          <p:nvPr/>
        </p:nvSpPr>
        <p:spPr>
          <a:xfrm>
            <a:off x="1855265" y="3429001"/>
            <a:ext cx="1666531" cy="136456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Ja hoor, wat mooi! De oude waren echt aan vervanging toe!</a:t>
            </a:r>
          </a:p>
        </p:txBody>
      </p:sp>
    </p:spTree>
    <p:extLst>
      <p:ext uri="{BB962C8B-B14F-4D97-AF65-F5344CB8AC3E}">
        <p14:creationId xmlns:p14="http://schemas.microsoft.com/office/powerpoint/2010/main" val="3297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200B3-AEFC-414A-A580-47DF5297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Vitamientjes!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0D617C-3C65-49AE-B4E9-D720C98E4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606889"/>
            <a:ext cx="952500" cy="1114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A43466E-C220-45B3-8A25-6F9D43EE0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86" y="1882890"/>
            <a:ext cx="3458016" cy="25935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6CE324-9355-4910-83FB-B1F376B6F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5" y="1882890"/>
            <a:ext cx="3458015" cy="259351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C6BD623-2964-4DC6-ACDF-39693249B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89" y="1882890"/>
            <a:ext cx="2150481" cy="28673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4038DE-760D-4CED-A1DE-B1AA97E8E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6C328C2-ED22-45F6-A774-5AC2949D398B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</p:spTree>
    <p:extLst>
      <p:ext uri="{BB962C8B-B14F-4D97-AF65-F5344CB8AC3E}">
        <p14:creationId xmlns:p14="http://schemas.microsoft.com/office/powerpoint/2010/main" val="1770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5517-D82C-44D5-AE8E-A01704AD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35" y="304800"/>
            <a:ext cx="7698130" cy="914400"/>
          </a:xfrm>
        </p:spPr>
        <p:txBody>
          <a:bodyPr>
            <a:normAutofit/>
          </a:bodyPr>
          <a:lstStyle/>
          <a:p>
            <a:r>
              <a:rPr lang="nl-BE" sz="3400"/>
              <a:t>Prikcadeautjes</a:t>
            </a:r>
            <a:endParaRPr lang="nl-BE" sz="34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ACA8057-2D65-4AE7-9E28-5CB93F6D0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" y="304800"/>
            <a:ext cx="1423697" cy="14677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CA3382-2235-4543-BAEA-D95CB349C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50" y="2036998"/>
            <a:ext cx="3126784" cy="23450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BE8343B-548A-43B0-AE5D-85CDE829F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2036999"/>
            <a:ext cx="3126783" cy="23450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174CC9-8B8A-4952-B33A-A863FCF05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52" y="1526345"/>
            <a:ext cx="2853983" cy="38053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671141-C9C9-4586-B632-AB4E2C0CD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171A80-A3BD-4F42-9B87-8861161AEC46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</p:spTree>
    <p:extLst>
      <p:ext uri="{BB962C8B-B14F-4D97-AF65-F5344CB8AC3E}">
        <p14:creationId xmlns:p14="http://schemas.microsoft.com/office/powerpoint/2010/main" val="26492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5517-D82C-44D5-AE8E-A01704AD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35" y="304800"/>
            <a:ext cx="7698130" cy="914400"/>
          </a:xfrm>
        </p:spPr>
        <p:txBody>
          <a:bodyPr>
            <a:normAutofit/>
          </a:bodyPr>
          <a:lstStyle/>
          <a:p>
            <a:r>
              <a:rPr lang="nl-BE" sz="3400"/>
              <a:t>Prikcadeautjes</a:t>
            </a:r>
            <a:endParaRPr lang="nl-BE" sz="34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ACA8057-2D65-4AE7-9E28-5CB93F6D0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" y="304800"/>
            <a:ext cx="1423697" cy="14677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D57B60-5E77-40DD-B9FB-FB3E62824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19" y="1505216"/>
            <a:ext cx="2727374" cy="36364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571A70-E516-4703-8AF7-48737A6EE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57" y="2096086"/>
            <a:ext cx="2973570" cy="22301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D1C89D-77E4-4395-AE3D-312CBF602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36" y="2096086"/>
            <a:ext cx="3363701" cy="252277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D065468-A71C-4E02-AA43-447F36743526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9777C1-E254-47E0-83D5-D4E9183C1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24FA8-FC1B-4FDD-A175-8A2C01A7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Gezelschapsspelen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8E5D0B-8FB4-4279-A8FE-227A7C40D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581594"/>
            <a:ext cx="1190625" cy="1047750"/>
          </a:xfr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828D0077-73F5-445C-ABC6-21F56EEE93C3}"/>
              </a:ext>
            </a:extLst>
          </p:cNvPr>
          <p:cNvSpPr/>
          <p:nvPr/>
        </p:nvSpPr>
        <p:spPr>
          <a:xfrm>
            <a:off x="300251" y="3429000"/>
            <a:ext cx="1782170" cy="121123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Mama, gaan we een </a:t>
            </a:r>
            <a:r>
              <a:rPr lang="nl-BE" sz="1400" dirty="0" err="1"/>
              <a:t>gezelschaps-spel</a:t>
            </a:r>
            <a:r>
              <a:rPr lang="nl-BE" sz="1400" dirty="0"/>
              <a:t> spelen?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B65E27-1D33-40B7-85D7-059B8D5C8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13" y="2288623"/>
            <a:ext cx="3302531" cy="2473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F7AD97-E582-4239-980F-E69A86DCBB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r="9801"/>
          <a:stretch/>
        </p:blipFill>
        <p:spPr>
          <a:xfrm>
            <a:off x="5582778" y="2180766"/>
            <a:ext cx="3160320" cy="258595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E8D02E-F7DF-42DD-87F5-7F95A1499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2" y="2340232"/>
            <a:ext cx="3160320" cy="237024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564510C-EDC6-44F2-B521-C0EF6FAD0753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96C1D37-B4CC-4A2F-A6EC-848E94ADD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81B22-F348-4DD3-B7A8-A148E188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Knutselen maar!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8E1B7A-002B-46A0-A31C-032569A77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314" y="905008"/>
            <a:ext cx="1581150" cy="619125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354F58-8242-40C0-8950-5135698D0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88" y="1779563"/>
            <a:ext cx="3749495" cy="281212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D37D017-B75A-4636-AC26-56DE00DE8510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83A731-D773-477B-A2D2-552B78347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9E5A318-92A5-4911-BB87-E9EB49E1C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8" y="1754087"/>
            <a:ext cx="3766480" cy="28248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2DD735-C48B-4B08-BA29-644279446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39" y="1779563"/>
            <a:ext cx="3732511" cy="27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DF35-E71D-46A0-948D-D3B108E8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paashaas op bezoek!</a:t>
            </a: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191BBB6A-750C-49D7-A33F-9573FCCB345A}"/>
              </a:ext>
            </a:extLst>
          </p:cNvPr>
          <p:cNvSpPr/>
          <p:nvPr/>
        </p:nvSpPr>
        <p:spPr>
          <a:xfrm>
            <a:off x="119071" y="3212681"/>
            <a:ext cx="2208628" cy="13540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WOW! </a:t>
            </a:r>
            <a:r>
              <a:rPr lang="nl-BE" sz="1200" dirty="0"/>
              <a:t>In het ziekenhuis komt de paashaas ook met lekkere chocolade op bezoek!</a:t>
            </a:r>
            <a:endParaRPr lang="nl-BE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AE6A8E-ECC6-4A02-8D2E-509E9AA7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8" y="352429"/>
            <a:ext cx="894056" cy="15464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A3759E-786D-46E1-870A-3752C0BC4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1" y="3602967"/>
            <a:ext cx="3140463" cy="235534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0CD98A2-9AE9-4D8B-AB60-D28B22A11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1" y="1495993"/>
            <a:ext cx="3140463" cy="23553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1D82ED5-812A-4DCC-8A7A-80DCE5144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43" y="3447231"/>
            <a:ext cx="3348111" cy="251108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14ACD2B-036F-4FF1-B021-2BFF80CD9D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97" y="1329464"/>
            <a:ext cx="2600557" cy="194770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670C78D-F8FB-4115-BCD3-65B03EE8AA02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669D14-ED0D-41C4-8C78-69583D2C79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7F406-A30B-4ABC-BA4D-158FBEEA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79" y="1028700"/>
            <a:ext cx="6858000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BE" sz="3400" dirty="0"/>
              <a:t>Moederdag en Vaderdag</a:t>
            </a:r>
          </a:p>
        </p:txBody>
      </p:sp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80C1AE1F-B877-4D39-99C6-CB3F37FA17BF}"/>
              </a:ext>
            </a:extLst>
          </p:cNvPr>
          <p:cNvSpPr/>
          <p:nvPr/>
        </p:nvSpPr>
        <p:spPr>
          <a:xfrm>
            <a:off x="182880" y="3094892"/>
            <a:ext cx="2672861" cy="149117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/>
              <a:t>Zullen mama en papa dit jaar dan wel een cadeautje krijgen nu dat ik in het ziekenhuis lig?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62BC6F-2BBC-45FD-B070-80A0E4795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96" y="911671"/>
            <a:ext cx="2580025" cy="9326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D41112-01ED-4940-AB0F-2C67DADAC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3" y="483613"/>
            <a:ext cx="945636" cy="13606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8E1F94-5CE3-481D-93D0-A9A5BD7B7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74" y="1844278"/>
            <a:ext cx="2284571" cy="41148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29BE3F-1E76-40C6-A73B-ECAB37A1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5" y="2037247"/>
            <a:ext cx="4241916" cy="317701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8CEDAC6-6AB5-4CB5-8DFD-6F203B3B645E}"/>
              </a:ext>
            </a:extLst>
          </p:cNvPr>
          <p:cNvSpPr/>
          <p:nvPr/>
        </p:nvSpPr>
        <p:spPr>
          <a:xfrm>
            <a:off x="4622006" y="43190"/>
            <a:ext cx="294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u="sng" dirty="0"/>
              <a:t>Onze activiteiten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5840F93-813E-4C4B-9DFE-05F7171C4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4" y="440773"/>
            <a:ext cx="1601934" cy="1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Blije kinderen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-th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BC22E-839F-4BAF-BFAA-0BA0E6FB6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ACA78-A274-4649-895B-0A186772844B}">
  <ds:schemaRefs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Breedbeeld</PresentationFormat>
  <Paragraphs>65</Paragraphs>
  <Slides>23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Euphemia</vt:lpstr>
      <vt:lpstr>Wingdings</vt:lpstr>
      <vt:lpstr>Blije kinderen 16 x 9</vt:lpstr>
      <vt:lpstr>Foundation Jana De Koker</vt:lpstr>
      <vt:lpstr>Een vieruurtje voor iedereen!</vt:lpstr>
      <vt:lpstr>Vitamientjes!</vt:lpstr>
      <vt:lpstr>Prikcadeautjes</vt:lpstr>
      <vt:lpstr>Prikcadeautjes</vt:lpstr>
      <vt:lpstr>Gezelschapsspelen </vt:lpstr>
      <vt:lpstr>Knutselen maar!</vt:lpstr>
      <vt:lpstr>De paashaas op bezoek!</vt:lpstr>
      <vt:lpstr>PowerPoint-presentatie</vt:lpstr>
      <vt:lpstr>Sint en Zwarte Piet komen langs!</vt:lpstr>
      <vt:lpstr>Kerstcadeautjes à volonté!</vt:lpstr>
      <vt:lpstr>PowerPoint-presentatie</vt:lpstr>
      <vt:lpstr>PowerPoint-presentatie</vt:lpstr>
      <vt:lpstr>Wachten, wachten, wachten…</vt:lpstr>
      <vt:lpstr>Minions</vt:lpstr>
      <vt:lpstr>Prinsessen op bezoek!</vt:lpstr>
      <vt:lpstr>Piet Ballon</vt:lpstr>
      <vt:lpstr>Dolle pret met de kickertafel!</vt:lpstr>
      <vt:lpstr>Airhockeytafel </vt:lpstr>
      <vt:lpstr>Multimedia op de kinderafdeling</vt:lpstr>
      <vt:lpstr>PowerPoint-presentatie</vt:lpstr>
      <vt:lpstr>Snoezelmateriaal</vt:lpstr>
      <vt:lpstr>Nieuw kindvriendelijk interieur!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Jana De Koker</dc:title>
  <dc:creator>Dorien</dc:creator>
  <cp:lastModifiedBy>Dorien Van Den Bremt</cp:lastModifiedBy>
  <cp:revision>50</cp:revision>
  <dcterms:created xsi:type="dcterms:W3CDTF">2013-07-31T14:58:52Z</dcterms:created>
  <dcterms:modified xsi:type="dcterms:W3CDTF">2018-05-24T19:44:27Z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